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B0A99B-97E3-4672-B54C-0C84D581AB45}" type="datetimeFigureOut">
              <a:rPr lang="nl-NL" smtClean="0"/>
              <a:pPr/>
              <a:t>4-6-2018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6B8456-133A-4F15-A33F-B4B5F442740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Regels voor fokken &amp; scheiden </a:t>
            </a:r>
            <a:r>
              <a:rPr lang="nl-NL" smtClean="0"/>
              <a:t>van </a:t>
            </a:r>
            <a:r>
              <a:rPr lang="nl-NL" smtClean="0"/>
              <a:t>geiten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/>
                </a:solidFill>
              </a:rPr>
              <a:t>Door Elke ten Donkelaar, Marileen Pas en Paula Eshuis</a:t>
            </a:r>
            <a:endParaRPr lang="nl-N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Regels voor fokken </a:t>
            </a:r>
          </a:p>
          <a:p>
            <a:r>
              <a:rPr lang="nl-NL" sz="2800" dirty="0" smtClean="0"/>
              <a:t>Voortplantingstechnieken</a:t>
            </a:r>
          </a:p>
          <a:p>
            <a:r>
              <a:rPr lang="nl-NL" sz="2800" dirty="0" smtClean="0"/>
              <a:t>Scheiden van dieren</a:t>
            </a:r>
            <a:endParaRPr lang="nl-N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voor fokken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Ernstige erfelijke afwijkingen voorkomen</a:t>
            </a:r>
          </a:p>
          <a:p>
            <a:r>
              <a:rPr lang="nl-NL" sz="2800" dirty="0" smtClean="0"/>
              <a:t>Uiterlijke kenmerken die schadelijk zijn voorkomen</a:t>
            </a:r>
          </a:p>
          <a:p>
            <a:r>
              <a:rPr lang="nl-NL" sz="2800" dirty="0" smtClean="0"/>
              <a:t>Ernstige gedragsafwijkingen voorkomen</a:t>
            </a:r>
          </a:p>
          <a:p>
            <a:r>
              <a:rPr lang="nl-NL" sz="2800" dirty="0" smtClean="0"/>
              <a:t>Moet op natuurlijke wijze gebeuren</a:t>
            </a:r>
          </a:p>
          <a:p>
            <a:r>
              <a:rPr lang="nl-NL" sz="2800" dirty="0" smtClean="0"/>
              <a:t>Gezondheid van ouderdier mag niet achteruit gaan na het aantal nakomelingen </a:t>
            </a:r>
            <a:endParaRPr lang="nl-N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Voortplantingstechnieken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Gezondheid van ouderdier en nakomeling niet schaden.</a:t>
            </a:r>
          </a:p>
          <a:p>
            <a:r>
              <a:rPr lang="nl-NL" sz="2800" dirty="0" smtClean="0"/>
              <a:t>Bokkenlucht</a:t>
            </a:r>
            <a:endParaRPr lang="nl-NL" sz="2800" dirty="0" smtClean="0"/>
          </a:p>
          <a:p>
            <a:r>
              <a:rPr lang="nl-NL" sz="2800" dirty="0" smtClean="0"/>
              <a:t>Sponzen</a:t>
            </a:r>
          </a:p>
          <a:p>
            <a:r>
              <a:rPr lang="nl-NL" sz="2800" dirty="0" smtClean="0"/>
              <a:t>Inseminatie</a:t>
            </a:r>
          </a:p>
          <a:p>
            <a:r>
              <a:rPr lang="nl-NL" sz="2800" dirty="0" smtClean="0"/>
              <a:t>Draagtijd </a:t>
            </a:r>
          </a:p>
          <a:p>
            <a:endParaRPr lang="nl-N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Scheiden van dieren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Boklammeren 12 weken</a:t>
            </a:r>
          </a:p>
          <a:p>
            <a:r>
              <a:rPr lang="nl-NL" sz="2800" dirty="0" smtClean="0"/>
              <a:t>Rustige bokken 14 weken</a:t>
            </a:r>
          </a:p>
          <a:p>
            <a:r>
              <a:rPr lang="nl-NL" sz="2800" dirty="0" smtClean="0"/>
              <a:t>Tussen 70 en 120 dagen</a:t>
            </a:r>
            <a:endParaRPr lang="nl-NL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</TotalTime>
  <Words>85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Regels voor fokken &amp; scheiden van geiten</vt:lpstr>
      <vt:lpstr>Inhoudsopgave</vt:lpstr>
      <vt:lpstr>Regels voor fokken</vt:lpstr>
      <vt:lpstr>Voortplantingstechnieken</vt:lpstr>
      <vt:lpstr>Scheiden van dieren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 voor fokken &amp; scheiden van dieren</dc:title>
  <dc:creator>Paula Eshuis</dc:creator>
  <cp:lastModifiedBy>Paula Eshuis</cp:lastModifiedBy>
  <cp:revision>3</cp:revision>
  <dcterms:created xsi:type="dcterms:W3CDTF">2018-05-28T09:17:11Z</dcterms:created>
  <dcterms:modified xsi:type="dcterms:W3CDTF">2018-06-04T09:07:45Z</dcterms:modified>
</cp:coreProperties>
</file>